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94" r:id="rId3"/>
    <p:sldId id="267" r:id="rId4"/>
    <p:sldId id="268" r:id="rId5"/>
    <p:sldId id="306" r:id="rId6"/>
    <p:sldId id="307" r:id="rId7"/>
    <p:sldId id="308" r:id="rId8"/>
    <p:sldId id="303" r:id="rId9"/>
    <p:sldId id="304" r:id="rId10"/>
    <p:sldId id="305" r:id="rId11"/>
    <p:sldId id="309" r:id="rId12"/>
    <p:sldId id="292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269" r:id="rId21"/>
    <p:sldId id="291" r:id="rId22"/>
    <p:sldId id="281" r:id="rId23"/>
    <p:sldId id="282" r:id="rId24"/>
    <p:sldId id="270" r:id="rId25"/>
    <p:sldId id="278" r:id="rId26"/>
    <p:sldId id="283" r:id="rId27"/>
    <p:sldId id="284" r:id="rId28"/>
    <p:sldId id="285" r:id="rId29"/>
    <p:sldId id="286" r:id="rId30"/>
    <p:sldId id="287" r:id="rId31"/>
    <p:sldId id="288" r:id="rId32"/>
    <p:sldId id="295" r:id="rId33"/>
    <p:sldId id="293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C1479"/>
    <a:srgbClr val="0000FF"/>
    <a:srgbClr val="3DEBE7"/>
    <a:srgbClr val="F389DC"/>
    <a:srgbClr val="F80606"/>
    <a:srgbClr val="FF0066"/>
    <a:srgbClr val="FF0000"/>
    <a:srgbClr val="21E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3" autoAdjust="0"/>
    <p:restoredTop sz="92029" autoAdjust="0"/>
  </p:normalViewPr>
  <p:slideViewPr>
    <p:cSldViewPr>
      <p:cViewPr varScale="1">
        <p:scale>
          <a:sx n="72" d="100"/>
          <a:sy n="72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54D10-ED36-42E8-9114-73A7E00C64F8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5DA82-6454-4F16-AFCF-8EB2361A33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DA82-6454-4F16-AFCF-8EB2361A3320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4428-FD4B-4C09-A50E-958B7E4C75F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440D-E3C7-4913-B209-BCB29F8A3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4428-FD4B-4C09-A50E-958B7E4C75F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440D-E3C7-4913-B209-BCB29F8A3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4428-FD4B-4C09-A50E-958B7E4C75F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440D-E3C7-4913-B209-BCB29F8A3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4428-FD4B-4C09-A50E-958B7E4C75F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440D-E3C7-4913-B209-BCB29F8A3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4428-FD4B-4C09-A50E-958B7E4C75F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440D-E3C7-4913-B209-BCB29F8A3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4428-FD4B-4C09-A50E-958B7E4C75F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440D-E3C7-4913-B209-BCB29F8A3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4428-FD4B-4C09-A50E-958B7E4C75F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440D-E3C7-4913-B209-BCB29F8A3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4428-FD4B-4C09-A50E-958B7E4C75F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440D-E3C7-4913-B209-BCB29F8A3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4428-FD4B-4C09-A50E-958B7E4C75F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440D-E3C7-4913-B209-BCB29F8A3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4428-FD4B-4C09-A50E-958B7E4C75F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440D-E3C7-4913-B209-BCB29F8A3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4428-FD4B-4C09-A50E-958B7E4C75F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440D-E3C7-4913-B209-BCB29F8A3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94428-FD4B-4C09-A50E-958B7E4C75F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440D-E3C7-4913-B209-BCB29F8A38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E:\Thang\59%20Track%2059%20-%201.mp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jpeg"/><Relationship Id="rId7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10" Type="http://schemas.openxmlformats.org/officeDocument/2006/relationships/image" Target="../media/image6.jpeg"/><Relationship Id="rId4" Type="http://schemas.openxmlformats.org/officeDocument/2006/relationships/image" Target="../media/image8.jpeg"/><Relationship Id="rId9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slide" Target="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66800" y="4648200"/>
            <a:ext cx="6705600" cy="161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FF3399"/>
                </a:solidFill>
                <a:latin typeface="Arial" panose="020B0604020202020204" pitchFamily="34" charset="0"/>
              </a:rPr>
              <a:t>Thanks for your attention!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FF3399"/>
                </a:solidFill>
                <a:latin typeface="Arial" panose="020B0604020202020204" pitchFamily="34" charset="0"/>
              </a:rPr>
              <a:t>Good Bye!</a:t>
            </a:r>
          </a:p>
        </p:txBody>
      </p:sp>
      <p:pic>
        <p:nvPicPr>
          <p:cNvPr id="5" name="Picture 16" descr="H:\donuv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8001000" cy="518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0708"/>
              </a:avLst>
            </a:prstTxWarp>
          </a:bodyPr>
          <a:lstStyle/>
          <a:p>
            <a:pPr algn="ctr"/>
            <a:r>
              <a:rPr lang="vi-VN" sz="5400" kern="10">
                <a:ln w="9525">
                  <a:solidFill>
                    <a:srgbClr val="FF6600"/>
                  </a:solidFill>
                  <a:round/>
                </a:ln>
                <a:solidFill>
                  <a:srgbClr val="800080"/>
                </a:solidFill>
              </a:rPr>
              <a:t>WELCOME TO OUR CLASS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642910" y="5000636"/>
            <a:ext cx="80772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928934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63620" y="5638800"/>
            <a:ext cx="15417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ship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14400" y="1295400"/>
            <a:ext cx="7086600" cy="3657600"/>
            <a:chOff x="914400" y="1828800"/>
            <a:chExt cx="7086600" cy="2971800"/>
          </a:xfrm>
        </p:grpSpPr>
        <p:pic>
          <p:nvPicPr>
            <p:cNvPr id="1026" name="Picture 2" descr="D:\Vo gia\meo\ship 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1828800"/>
              <a:ext cx="3581400" cy="2971800"/>
            </a:xfrm>
            <a:prstGeom prst="rect">
              <a:avLst/>
            </a:prstGeom>
            <a:noFill/>
          </p:spPr>
        </p:pic>
        <p:pic>
          <p:nvPicPr>
            <p:cNvPr id="8" name="Picture 2" descr="D:\Vo gia\meo\ship 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1890712"/>
              <a:ext cx="3733800" cy="2819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Brace 8"/>
          <p:cNvSpPr/>
          <p:nvPr/>
        </p:nvSpPr>
        <p:spPr>
          <a:xfrm>
            <a:off x="3733800" y="228600"/>
            <a:ext cx="1219200" cy="6400800"/>
          </a:xfrm>
          <a:prstGeom prst="rightBrace">
            <a:avLst>
              <a:gd name="adj1" fmla="val 131250"/>
              <a:gd name="adj2" fmla="val 49851"/>
            </a:avLst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05400" y="2514600"/>
            <a:ext cx="13468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1676400"/>
            <a:ext cx="1720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truck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14" name="Picture 13" descr="ki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09800"/>
            <a:ext cx="2286000" cy="160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95400" y="3810000"/>
            <a:ext cx="1313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kite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19200" y="6096000"/>
            <a:ext cx="1541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57200" y="4572000"/>
            <a:ext cx="2667000" cy="1600200"/>
            <a:chOff x="914400" y="1828800"/>
            <a:chExt cx="7086600" cy="2971800"/>
          </a:xfrm>
        </p:grpSpPr>
        <p:pic>
          <p:nvPicPr>
            <p:cNvPr id="27" name="Picture 2" descr="D:\Vo gia\meo\ship 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9600" y="1828800"/>
              <a:ext cx="3581400" cy="2971800"/>
            </a:xfrm>
            <a:prstGeom prst="rect">
              <a:avLst/>
            </a:prstGeom>
            <a:noFill/>
          </p:spPr>
        </p:pic>
        <p:pic>
          <p:nvPicPr>
            <p:cNvPr id="28" name="Picture 2" descr="D:\Vo gia\meo\ship 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1890712"/>
              <a:ext cx="3733800" cy="2819400"/>
            </a:xfrm>
            <a:prstGeom prst="rect">
              <a:avLst/>
            </a:prstGeom>
            <a:noFill/>
          </p:spPr>
        </p:pic>
      </p:grpSp>
      <p:grpSp>
        <p:nvGrpSpPr>
          <p:cNvPr id="29" name="Group 28"/>
          <p:cNvGrpSpPr/>
          <p:nvPr/>
        </p:nvGrpSpPr>
        <p:grpSpPr>
          <a:xfrm>
            <a:off x="685800" y="304800"/>
            <a:ext cx="2438400" cy="1447801"/>
            <a:chOff x="228600" y="4572000"/>
            <a:chExt cx="2819400" cy="1447801"/>
          </a:xfrm>
        </p:grpSpPr>
        <p:pic>
          <p:nvPicPr>
            <p:cNvPr id="30" name="Picture 2" descr="D:\Vo gia\meo\truck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600" y="4572000"/>
              <a:ext cx="1295400" cy="1447800"/>
            </a:xfrm>
            <a:prstGeom prst="rect">
              <a:avLst/>
            </a:prstGeom>
            <a:noFill/>
          </p:spPr>
        </p:pic>
        <p:pic>
          <p:nvPicPr>
            <p:cNvPr id="31" name="Picture 2" descr="D:\Vo gia\meo\truck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52600" y="4572000"/>
              <a:ext cx="1295400" cy="14478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28600" y="381000"/>
            <a:ext cx="8610600" cy="6116782"/>
            <a:chOff x="228600" y="381000"/>
            <a:chExt cx="8610600" cy="6116782"/>
          </a:xfrm>
        </p:grpSpPr>
        <p:grpSp>
          <p:nvGrpSpPr>
            <p:cNvPr id="23" name="Group 22"/>
            <p:cNvGrpSpPr/>
            <p:nvPr/>
          </p:nvGrpSpPr>
          <p:grpSpPr>
            <a:xfrm>
              <a:off x="304800" y="1066800"/>
              <a:ext cx="8534400" cy="5430982"/>
              <a:chOff x="304800" y="1066800"/>
              <a:chExt cx="8534400" cy="5430982"/>
            </a:xfrm>
          </p:grpSpPr>
          <p:pic>
            <p:nvPicPr>
              <p:cNvPr id="7" name="Picture 6" descr="kites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" y="2362200"/>
                <a:ext cx="2590800" cy="1828800"/>
              </a:xfrm>
              <a:prstGeom prst="rect">
                <a:avLst/>
              </a:prstGeom>
            </p:spPr>
          </p:pic>
          <p:pic>
            <p:nvPicPr>
              <p:cNvPr id="3" name="Picture 2" descr="toys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0" y="4419600"/>
                <a:ext cx="2286000" cy="2078182"/>
              </a:xfrm>
              <a:prstGeom prst="rect">
                <a:avLst/>
              </a:prstGeom>
            </p:spPr>
          </p:pic>
          <p:pic>
            <p:nvPicPr>
              <p:cNvPr id="4" name="Picture 3" descr="dolls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6800" y="2514600"/>
                <a:ext cx="2286000" cy="190500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162800" y="5486400"/>
                <a:ext cx="1219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rgbClr val="0000CC"/>
                    </a:solidFill>
                  </a:rPr>
                  <a:t>toys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124200" y="2971800"/>
                <a:ext cx="1219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rgbClr val="0000CC"/>
                    </a:solidFill>
                  </a:rPr>
                  <a:t>kites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86600" y="1066800"/>
                <a:ext cx="1752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rgbClr val="0000CC"/>
                    </a:solidFill>
                  </a:rPr>
                  <a:t>planes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48000" y="5486400"/>
                <a:ext cx="1524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rgbClr val="0000CC"/>
                    </a:solidFill>
                  </a:rPr>
                  <a:t>trucks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048000" y="1143000"/>
                <a:ext cx="1600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rgbClr val="0000CC"/>
                    </a:solidFill>
                  </a:rPr>
                  <a:t>ships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162800" y="3505200"/>
                <a:ext cx="1219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rgbClr val="0000CC"/>
                    </a:solidFill>
                  </a:rPr>
                  <a:t>dolls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28600" y="4800600"/>
              <a:ext cx="2819400" cy="1447801"/>
              <a:chOff x="228600" y="4572000"/>
              <a:chExt cx="2819400" cy="1447801"/>
            </a:xfrm>
          </p:grpSpPr>
          <p:pic>
            <p:nvPicPr>
              <p:cNvPr id="3074" name="Picture 2" descr="D:\Vo gia\meo\truck3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8600" y="4572000"/>
                <a:ext cx="1295400" cy="144780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D:\Vo gia\meo\truck3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752600" y="4572000"/>
                <a:ext cx="1295400" cy="1447801"/>
              </a:xfrm>
              <a:prstGeom prst="rect">
                <a:avLst/>
              </a:prstGeom>
              <a:noFill/>
            </p:spPr>
          </p:pic>
        </p:grpSp>
        <p:pic>
          <p:nvPicPr>
            <p:cNvPr id="25" name="Picture 24" descr="thumb_COLOURBOX10534308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762000"/>
              <a:ext cx="2438400" cy="1523999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381000" y="381000"/>
              <a:ext cx="2362200" cy="1828800"/>
              <a:chOff x="914400" y="1828800"/>
              <a:chExt cx="7086600" cy="2971800"/>
            </a:xfrm>
          </p:grpSpPr>
          <p:pic>
            <p:nvPicPr>
              <p:cNvPr id="27" name="Picture 2" descr="D:\Vo gia\meo\ship 2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419600" y="1828800"/>
                <a:ext cx="3581400" cy="2971800"/>
              </a:xfrm>
              <a:prstGeom prst="rect">
                <a:avLst/>
              </a:prstGeom>
              <a:noFill/>
            </p:spPr>
          </p:pic>
          <p:pic>
            <p:nvPicPr>
              <p:cNvPr id="28" name="Picture 2" descr="D:\Vo gia\meo\ship 2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914400" y="1890712"/>
                <a:ext cx="3733800" cy="28194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i="1" dirty="0">
                <a:solidFill>
                  <a:srgbClr val="FF0066"/>
                </a:solidFill>
                <a:latin typeface="Ravie" panose="04040805050809020602" pitchFamily="82" charset="0"/>
              </a:rPr>
              <a:t>Play game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1639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i="1" dirty="0">
                <a:solidFill>
                  <a:srgbClr val="FF0000"/>
                </a:solidFill>
                <a:latin typeface="Wide Latin" panose="020A0A07050505020404" pitchFamily="18" charset="0"/>
              </a:rPr>
              <a:t>The Bus</a:t>
            </a:r>
          </a:p>
        </p:txBody>
      </p:sp>
      <p:pic>
        <p:nvPicPr>
          <p:cNvPr id="6" name="Picture 5" descr="12210439-Traffic-light-Semaphore-Cartoon-Stock-Vector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28800"/>
            <a:ext cx="3962400" cy="5029200"/>
          </a:xfrm>
          <a:prstGeom prst="rect">
            <a:avLst/>
          </a:prstGeom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95400"/>
            <a:ext cx="1447800" cy="1447800"/>
          </a:xfrm>
          <a:prstGeom prst="rect">
            <a:avLst/>
          </a:prstGeom>
        </p:spPr>
      </p:pic>
      <p:pic>
        <p:nvPicPr>
          <p:cNvPr id="8" name="Picture 7" descr="tải xuống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776602"/>
            <a:ext cx="4495800" cy="4081398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rgbClr val="FFC000"/>
          </a:solidFill>
        </p:spPr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8" descr="street-city-cartoon-background-illustration-386655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5" name="Picture 4" descr="tải xuống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01150" y="3657600"/>
            <a:ext cx="5734050" cy="32004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6" name="Rectangle 5"/>
          <p:cNvSpPr/>
          <p:nvPr/>
        </p:nvSpPr>
        <p:spPr>
          <a:xfrm>
            <a:off x="9448800" y="5486400"/>
            <a:ext cx="44958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70C0"/>
                </a:solidFill>
              </a:rPr>
              <a:t>Trucks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-0.02223 L -0.85312 -0.02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-0.01111 L -0.84584 -0.0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8" descr="street-city-cartoon-background-illustration-386655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01150" y="3657600"/>
            <a:ext cx="5734050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48800" y="5410200"/>
            <a:ext cx="44958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70C0"/>
                </a:solidFill>
              </a:rPr>
              <a:t>Kites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-0.02223 L -0.85312 -0.02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-0.01111 L -0.84584 -0.0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8" descr="street-city-cartoon-background-illustration-386655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6" name="Picture 5" descr="tải xuống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01150" y="3657600"/>
            <a:ext cx="5734050" cy="32004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7" name="Rectangle 6"/>
          <p:cNvSpPr/>
          <p:nvPr/>
        </p:nvSpPr>
        <p:spPr>
          <a:xfrm>
            <a:off x="9448800" y="5410200"/>
            <a:ext cx="44958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70C0"/>
                </a:solidFill>
              </a:rPr>
              <a:t>Planes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-0.02223 L -0.85312 -0.02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-0.01111 L -0.84584 -0.0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8" descr="street-city-cartoon-background-illustration-386655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01150" y="3657600"/>
            <a:ext cx="5734050" cy="32004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5" name="Rectangle 4"/>
          <p:cNvSpPr/>
          <p:nvPr/>
        </p:nvSpPr>
        <p:spPr>
          <a:xfrm>
            <a:off x="9448800" y="5410200"/>
            <a:ext cx="44958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70C0"/>
                </a:solidFill>
              </a:rPr>
              <a:t>Dolls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-0.02223 L -0.85312 -0.02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-0.01111 L -0.84584 -0.0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8" descr="street-city-cartoon-background-illustration-386655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01150" y="3657600"/>
            <a:ext cx="5734050" cy="32004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5" name="Rectangle 4"/>
          <p:cNvSpPr/>
          <p:nvPr/>
        </p:nvSpPr>
        <p:spPr>
          <a:xfrm>
            <a:off x="9448800" y="5410200"/>
            <a:ext cx="44958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70C0"/>
                </a:solidFill>
              </a:rPr>
              <a:t>Toys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300" decel="100000" autoRev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300" decel="100000" autoRev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300" decel="50000" autoRev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300" decel="100000" autoRev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300" decel="100000" autoRev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-0.02223 L -0.85312 -0.02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-0.01111 L -0.84584 -0.0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`</a:t>
            </a:r>
          </a:p>
        </p:txBody>
      </p:sp>
      <p:pic>
        <p:nvPicPr>
          <p:cNvPr id="3" name="Content Placeholder 8" descr="street-city-cartoon-background-illustration-386655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0"/>
            <a:ext cx="9144000" cy="75438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77350" y="3657600"/>
            <a:ext cx="5734050" cy="32004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5" name="Rectangle 4"/>
          <p:cNvSpPr/>
          <p:nvPr/>
        </p:nvSpPr>
        <p:spPr>
          <a:xfrm>
            <a:off x="9525000" y="5410200"/>
            <a:ext cx="44958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70C0"/>
                </a:solidFill>
              </a:rPr>
              <a:t>Teddy bears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300" decel="100000" autoRev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300" decel="100000" autoRev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300" decel="50000" autoRev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300" decel="100000" autoRev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300" decel="100000" autoRev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-0.02223 L -0.85312 -0.0222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-0.01111 L -0.84584 -0.0111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020762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Miming game</a:t>
            </a:r>
          </a:p>
        </p:txBody>
      </p:sp>
      <p:pic>
        <p:nvPicPr>
          <p:cNvPr id="28674" name="Picture 2" descr="Káº¿t quáº£ hÃ¬nh áº£nh cho thin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954263"/>
            <a:ext cx="6362700" cy="4903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1. Look, listen and repeat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8991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1524000" y="1447800"/>
            <a:ext cx="19050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19800" y="1600200"/>
            <a:ext cx="25908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09800" y="4572000"/>
            <a:ext cx="1143000" cy="609600"/>
          </a:xfrm>
          <a:prstGeom prst="roundRect">
            <a:avLst>
              <a:gd name="adj" fmla="val 3347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934200" y="5029200"/>
            <a:ext cx="13716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"/>
          <p:cNvSpPr/>
          <p:nvPr/>
        </p:nvSpPr>
        <p:spPr bwMode="gray">
          <a:xfrm rot="9569359" flipH="1">
            <a:off x="3254655" y="1622068"/>
            <a:ext cx="636650" cy="424875"/>
          </a:xfrm>
          <a:custGeom>
            <a:avLst/>
            <a:gdLst/>
            <a:ahLst/>
            <a:cxnLst>
              <a:cxn ang="0">
                <a:pos x="2" y="102"/>
              </a:cxn>
              <a:cxn ang="0">
                <a:pos x="26" y="91"/>
              </a:cxn>
              <a:cxn ang="0">
                <a:pos x="71" y="71"/>
              </a:cxn>
              <a:cxn ang="0">
                <a:pos x="135" y="49"/>
              </a:cxn>
              <a:cxn ang="0">
                <a:pos x="218" y="27"/>
              </a:cxn>
              <a:cxn ang="0">
                <a:pos x="316" y="9"/>
              </a:cxn>
              <a:cxn ang="0">
                <a:pos x="427" y="0"/>
              </a:cxn>
              <a:cxn ang="0">
                <a:pos x="552" y="3"/>
              </a:cxn>
              <a:cxn ang="0">
                <a:pos x="687" y="22"/>
              </a:cxn>
              <a:cxn ang="0">
                <a:pos x="821" y="60"/>
              </a:cxn>
              <a:cxn ang="0">
                <a:pos x="929" y="104"/>
              </a:cxn>
              <a:cxn ang="0">
                <a:pos x="1015" y="150"/>
              </a:cxn>
              <a:cxn ang="0">
                <a:pos x="1078" y="195"/>
              </a:cxn>
              <a:cxn ang="0">
                <a:pos x="1122" y="233"/>
              </a:cxn>
              <a:cxn ang="0">
                <a:pos x="1146" y="258"/>
              </a:cxn>
              <a:cxn ang="0">
                <a:pos x="1154" y="269"/>
              </a:cxn>
              <a:cxn ang="0">
                <a:pos x="1162" y="467"/>
              </a:cxn>
              <a:cxn ang="0">
                <a:pos x="990" y="356"/>
              </a:cxn>
              <a:cxn ang="0">
                <a:pos x="982" y="346"/>
              </a:cxn>
              <a:cxn ang="0">
                <a:pos x="960" y="319"/>
              </a:cxn>
              <a:cxn ang="0">
                <a:pos x="922" y="280"/>
              </a:cxn>
              <a:cxn ang="0">
                <a:pos x="863" y="235"/>
              </a:cxn>
              <a:cxn ang="0">
                <a:pos x="785" y="187"/>
              </a:cxn>
              <a:cxn ang="0">
                <a:pos x="683" y="142"/>
              </a:cxn>
              <a:cxn ang="0">
                <a:pos x="554" y="106"/>
              </a:cxn>
              <a:cxn ang="0">
                <a:pos x="425" y="83"/>
              </a:cxn>
              <a:cxn ang="0">
                <a:pos x="307" y="74"/>
              </a:cxn>
              <a:cxn ang="0">
                <a:pos x="205" y="75"/>
              </a:cxn>
              <a:cxn ang="0">
                <a:pos x="120" y="82"/>
              </a:cxn>
              <a:cxn ang="0">
                <a:pos x="55" y="92"/>
              </a:cxn>
              <a:cxn ang="0">
                <a:pos x="14" y="100"/>
              </a:cxn>
              <a:cxn ang="0">
                <a:pos x="0" y="104"/>
              </a:cxn>
            </a:cxnLst>
            <a:rect l="0" t="0" r="r" b="b"/>
            <a:pathLst>
              <a:path w="1225" h="467">
                <a:moveTo>
                  <a:pt x="0" y="104"/>
                </a:moveTo>
                <a:lnTo>
                  <a:pt x="2" y="102"/>
                </a:lnTo>
                <a:lnTo>
                  <a:pt x="11" y="97"/>
                </a:lnTo>
                <a:lnTo>
                  <a:pt x="26" y="91"/>
                </a:lnTo>
                <a:lnTo>
                  <a:pt x="46" y="82"/>
                </a:lnTo>
                <a:lnTo>
                  <a:pt x="71" y="71"/>
                </a:lnTo>
                <a:lnTo>
                  <a:pt x="100" y="61"/>
                </a:lnTo>
                <a:lnTo>
                  <a:pt x="135" y="49"/>
                </a:lnTo>
                <a:lnTo>
                  <a:pt x="174" y="38"/>
                </a:lnTo>
                <a:lnTo>
                  <a:pt x="218" y="27"/>
                </a:lnTo>
                <a:lnTo>
                  <a:pt x="264" y="17"/>
                </a:lnTo>
                <a:lnTo>
                  <a:pt x="316" y="9"/>
                </a:lnTo>
                <a:lnTo>
                  <a:pt x="370" y="3"/>
                </a:lnTo>
                <a:lnTo>
                  <a:pt x="427" y="0"/>
                </a:lnTo>
                <a:lnTo>
                  <a:pt x="489" y="0"/>
                </a:lnTo>
                <a:lnTo>
                  <a:pt x="552" y="3"/>
                </a:lnTo>
                <a:lnTo>
                  <a:pt x="618" y="11"/>
                </a:lnTo>
                <a:lnTo>
                  <a:pt x="687" y="22"/>
                </a:lnTo>
                <a:lnTo>
                  <a:pt x="758" y="40"/>
                </a:lnTo>
                <a:lnTo>
                  <a:pt x="821" y="60"/>
                </a:lnTo>
                <a:lnTo>
                  <a:pt x="879" y="80"/>
                </a:lnTo>
                <a:lnTo>
                  <a:pt x="929" y="104"/>
                </a:lnTo>
                <a:lnTo>
                  <a:pt x="975" y="127"/>
                </a:lnTo>
                <a:lnTo>
                  <a:pt x="1015" y="150"/>
                </a:lnTo>
                <a:lnTo>
                  <a:pt x="1049" y="173"/>
                </a:lnTo>
                <a:lnTo>
                  <a:pt x="1078" y="195"/>
                </a:lnTo>
                <a:lnTo>
                  <a:pt x="1102" y="214"/>
                </a:lnTo>
                <a:lnTo>
                  <a:pt x="1122" y="233"/>
                </a:lnTo>
                <a:lnTo>
                  <a:pt x="1136" y="247"/>
                </a:lnTo>
                <a:lnTo>
                  <a:pt x="1146" y="258"/>
                </a:lnTo>
                <a:lnTo>
                  <a:pt x="1153" y="266"/>
                </a:lnTo>
                <a:lnTo>
                  <a:pt x="1154" y="269"/>
                </a:lnTo>
                <a:lnTo>
                  <a:pt x="1225" y="227"/>
                </a:lnTo>
                <a:lnTo>
                  <a:pt x="1162" y="467"/>
                </a:lnTo>
                <a:lnTo>
                  <a:pt x="916" y="407"/>
                </a:lnTo>
                <a:lnTo>
                  <a:pt x="990" y="356"/>
                </a:lnTo>
                <a:lnTo>
                  <a:pt x="987" y="354"/>
                </a:lnTo>
                <a:lnTo>
                  <a:pt x="982" y="346"/>
                </a:lnTo>
                <a:lnTo>
                  <a:pt x="973" y="334"/>
                </a:lnTo>
                <a:lnTo>
                  <a:pt x="960" y="319"/>
                </a:lnTo>
                <a:lnTo>
                  <a:pt x="944" y="301"/>
                </a:lnTo>
                <a:lnTo>
                  <a:pt x="922" y="280"/>
                </a:lnTo>
                <a:lnTo>
                  <a:pt x="896" y="258"/>
                </a:lnTo>
                <a:lnTo>
                  <a:pt x="863" y="235"/>
                </a:lnTo>
                <a:lnTo>
                  <a:pt x="827" y="211"/>
                </a:lnTo>
                <a:lnTo>
                  <a:pt x="785" y="187"/>
                </a:lnTo>
                <a:lnTo>
                  <a:pt x="737" y="164"/>
                </a:lnTo>
                <a:lnTo>
                  <a:pt x="683" y="142"/>
                </a:lnTo>
                <a:lnTo>
                  <a:pt x="622" y="123"/>
                </a:lnTo>
                <a:lnTo>
                  <a:pt x="554" y="106"/>
                </a:lnTo>
                <a:lnTo>
                  <a:pt x="488" y="92"/>
                </a:lnTo>
                <a:lnTo>
                  <a:pt x="425" y="83"/>
                </a:lnTo>
                <a:lnTo>
                  <a:pt x="365" y="76"/>
                </a:lnTo>
                <a:lnTo>
                  <a:pt x="307" y="74"/>
                </a:lnTo>
                <a:lnTo>
                  <a:pt x="254" y="73"/>
                </a:lnTo>
                <a:lnTo>
                  <a:pt x="205" y="75"/>
                </a:lnTo>
                <a:lnTo>
                  <a:pt x="160" y="78"/>
                </a:lnTo>
                <a:lnTo>
                  <a:pt x="120" y="82"/>
                </a:lnTo>
                <a:lnTo>
                  <a:pt x="85" y="87"/>
                </a:lnTo>
                <a:lnTo>
                  <a:pt x="55" y="92"/>
                </a:lnTo>
                <a:lnTo>
                  <a:pt x="31" y="96"/>
                </a:lnTo>
                <a:lnTo>
                  <a:pt x="14" y="100"/>
                </a:lnTo>
                <a:lnTo>
                  <a:pt x="4" y="102"/>
                </a:lnTo>
                <a:lnTo>
                  <a:pt x="0" y="104"/>
                </a:lnTo>
                <a:close/>
              </a:path>
            </a:pathLst>
          </a:custGeom>
          <a:gradFill flip="none" rotWithShape="1">
            <a:gsLst>
              <a:gs pos="0">
                <a:srgbClr val="FF0066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effectLst>
            <a:outerShdw blurRad="40000" dist="23000" dir="5400000" rotWithShape="0">
              <a:srgbClr val="FF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Freeform 4"/>
          <p:cNvSpPr/>
          <p:nvPr/>
        </p:nvSpPr>
        <p:spPr bwMode="gray">
          <a:xfrm rot="11474964" flipH="1" flipV="1">
            <a:off x="8415829" y="1742113"/>
            <a:ext cx="636650" cy="409522"/>
          </a:xfrm>
          <a:custGeom>
            <a:avLst/>
            <a:gdLst/>
            <a:ahLst/>
            <a:cxnLst>
              <a:cxn ang="0">
                <a:pos x="2" y="102"/>
              </a:cxn>
              <a:cxn ang="0">
                <a:pos x="26" y="91"/>
              </a:cxn>
              <a:cxn ang="0">
                <a:pos x="71" y="71"/>
              </a:cxn>
              <a:cxn ang="0">
                <a:pos x="135" y="49"/>
              </a:cxn>
              <a:cxn ang="0">
                <a:pos x="218" y="27"/>
              </a:cxn>
              <a:cxn ang="0">
                <a:pos x="316" y="9"/>
              </a:cxn>
              <a:cxn ang="0">
                <a:pos x="427" y="0"/>
              </a:cxn>
              <a:cxn ang="0">
                <a:pos x="552" y="3"/>
              </a:cxn>
              <a:cxn ang="0">
                <a:pos x="687" y="22"/>
              </a:cxn>
              <a:cxn ang="0">
                <a:pos x="821" y="60"/>
              </a:cxn>
              <a:cxn ang="0">
                <a:pos x="929" y="104"/>
              </a:cxn>
              <a:cxn ang="0">
                <a:pos x="1015" y="150"/>
              </a:cxn>
              <a:cxn ang="0">
                <a:pos x="1078" y="195"/>
              </a:cxn>
              <a:cxn ang="0">
                <a:pos x="1122" y="233"/>
              </a:cxn>
              <a:cxn ang="0">
                <a:pos x="1146" y="258"/>
              </a:cxn>
              <a:cxn ang="0">
                <a:pos x="1154" y="269"/>
              </a:cxn>
              <a:cxn ang="0">
                <a:pos x="1162" y="467"/>
              </a:cxn>
              <a:cxn ang="0">
                <a:pos x="990" y="356"/>
              </a:cxn>
              <a:cxn ang="0">
                <a:pos x="982" y="346"/>
              </a:cxn>
              <a:cxn ang="0">
                <a:pos x="960" y="319"/>
              </a:cxn>
              <a:cxn ang="0">
                <a:pos x="922" y="280"/>
              </a:cxn>
              <a:cxn ang="0">
                <a:pos x="863" y="235"/>
              </a:cxn>
              <a:cxn ang="0">
                <a:pos x="785" y="187"/>
              </a:cxn>
              <a:cxn ang="0">
                <a:pos x="683" y="142"/>
              </a:cxn>
              <a:cxn ang="0">
                <a:pos x="554" y="106"/>
              </a:cxn>
              <a:cxn ang="0">
                <a:pos x="425" y="83"/>
              </a:cxn>
              <a:cxn ang="0">
                <a:pos x="307" y="74"/>
              </a:cxn>
              <a:cxn ang="0">
                <a:pos x="205" y="75"/>
              </a:cxn>
              <a:cxn ang="0">
                <a:pos x="120" y="82"/>
              </a:cxn>
              <a:cxn ang="0">
                <a:pos x="55" y="92"/>
              </a:cxn>
              <a:cxn ang="0">
                <a:pos x="14" y="100"/>
              </a:cxn>
              <a:cxn ang="0">
                <a:pos x="0" y="104"/>
              </a:cxn>
            </a:cxnLst>
            <a:rect l="0" t="0" r="r" b="b"/>
            <a:pathLst>
              <a:path w="1225" h="467">
                <a:moveTo>
                  <a:pt x="0" y="104"/>
                </a:moveTo>
                <a:lnTo>
                  <a:pt x="2" y="102"/>
                </a:lnTo>
                <a:lnTo>
                  <a:pt x="11" y="97"/>
                </a:lnTo>
                <a:lnTo>
                  <a:pt x="26" y="91"/>
                </a:lnTo>
                <a:lnTo>
                  <a:pt x="46" y="82"/>
                </a:lnTo>
                <a:lnTo>
                  <a:pt x="71" y="71"/>
                </a:lnTo>
                <a:lnTo>
                  <a:pt x="100" y="61"/>
                </a:lnTo>
                <a:lnTo>
                  <a:pt x="135" y="49"/>
                </a:lnTo>
                <a:lnTo>
                  <a:pt x="174" y="38"/>
                </a:lnTo>
                <a:lnTo>
                  <a:pt x="218" y="27"/>
                </a:lnTo>
                <a:lnTo>
                  <a:pt x="264" y="17"/>
                </a:lnTo>
                <a:lnTo>
                  <a:pt x="316" y="9"/>
                </a:lnTo>
                <a:lnTo>
                  <a:pt x="370" y="3"/>
                </a:lnTo>
                <a:lnTo>
                  <a:pt x="427" y="0"/>
                </a:lnTo>
                <a:lnTo>
                  <a:pt x="489" y="0"/>
                </a:lnTo>
                <a:lnTo>
                  <a:pt x="552" y="3"/>
                </a:lnTo>
                <a:lnTo>
                  <a:pt x="618" y="11"/>
                </a:lnTo>
                <a:lnTo>
                  <a:pt x="687" y="22"/>
                </a:lnTo>
                <a:lnTo>
                  <a:pt x="758" y="40"/>
                </a:lnTo>
                <a:lnTo>
                  <a:pt x="821" y="60"/>
                </a:lnTo>
                <a:lnTo>
                  <a:pt x="879" y="80"/>
                </a:lnTo>
                <a:lnTo>
                  <a:pt x="929" y="104"/>
                </a:lnTo>
                <a:lnTo>
                  <a:pt x="975" y="127"/>
                </a:lnTo>
                <a:lnTo>
                  <a:pt x="1015" y="150"/>
                </a:lnTo>
                <a:lnTo>
                  <a:pt x="1049" y="173"/>
                </a:lnTo>
                <a:lnTo>
                  <a:pt x="1078" y="195"/>
                </a:lnTo>
                <a:lnTo>
                  <a:pt x="1102" y="214"/>
                </a:lnTo>
                <a:lnTo>
                  <a:pt x="1122" y="233"/>
                </a:lnTo>
                <a:lnTo>
                  <a:pt x="1136" y="247"/>
                </a:lnTo>
                <a:lnTo>
                  <a:pt x="1146" y="258"/>
                </a:lnTo>
                <a:lnTo>
                  <a:pt x="1153" y="266"/>
                </a:lnTo>
                <a:lnTo>
                  <a:pt x="1154" y="269"/>
                </a:lnTo>
                <a:lnTo>
                  <a:pt x="1225" y="227"/>
                </a:lnTo>
                <a:lnTo>
                  <a:pt x="1162" y="467"/>
                </a:lnTo>
                <a:lnTo>
                  <a:pt x="916" y="407"/>
                </a:lnTo>
                <a:lnTo>
                  <a:pt x="990" y="356"/>
                </a:lnTo>
                <a:lnTo>
                  <a:pt x="987" y="354"/>
                </a:lnTo>
                <a:lnTo>
                  <a:pt x="982" y="346"/>
                </a:lnTo>
                <a:lnTo>
                  <a:pt x="973" y="334"/>
                </a:lnTo>
                <a:lnTo>
                  <a:pt x="960" y="319"/>
                </a:lnTo>
                <a:lnTo>
                  <a:pt x="944" y="301"/>
                </a:lnTo>
                <a:lnTo>
                  <a:pt x="922" y="280"/>
                </a:lnTo>
                <a:lnTo>
                  <a:pt x="896" y="258"/>
                </a:lnTo>
                <a:lnTo>
                  <a:pt x="863" y="235"/>
                </a:lnTo>
                <a:lnTo>
                  <a:pt x="827" y="211"/>
                </a:lnTo>
                <a:lnTo>
                  <a:pt x="785" y="187"/>
                </a:lnTo>
                <a:lnTo>
                  <a:pt x="737" y="164"/>
                </a:lnTo>
                <a:lnTo>
                  <a:pt x="683" y="142"/>
                </a:lnTo>
                <a:lnTo>
                  <a:pt x="622" y="123"/>
                </a:lnTo>
                <a:lnTo>
                  <a:pt x="554" y="106"/>
                </a:lnTo>
                <a:lnTo>
                  <a:pt x="488" y="92"/>
                </a:lnTo>
                <a:lnTo>
                  <a:pt x="425" y="83"/>
                </a:lnTo>
                <a:lnTo>
                  <a:pt x="365" y="76"/>
                </a:lnTo>
                <a:lnTo>
                  <a:pt x="307" y="74"/>
                </a:lnTo>
                <a:lnTo>
                  <a:pt x="254" y="73"/>
                </a:lnTo>
                <a:lnTo>
                  <a:pt x="205" y="75"/>
                </a:lnTo>
                <a:lnTo>
                  <a:pt x="160" y="78"/>
                </a:lnTo>
                <a:lnTo>
                  <a:pt x="120" y="82"/>
                </a:lnTo>
                <a:lnTo>
                  <a:pt x="85" y="87"/>
                </a:lnTo>
                <a:lnTo>
                  <a:pt x="55" y="92"/>
                </a:lnTo>
                <a:lnTo>
                  <a:pt x="31" y="96"/>
                </a:lnTo>
                <a:lnTo>
                  <a:pt x="14" y="100"/>
                </a:lnTo>
                <a:lnTo>
                  <a:pt x="4" y="102"/>
                </a:lnTo>
                <a:lnTo>
                  <a:pt x="0" y="104"/>
                </a:lnTo>
                <a:close/>
              </a:path>
            </a:pathLst>
          </a:custGeom>
          <a:gradFill flip="none" rotWithShape="1">
            <a:gsLst>
              <a:gs pos="0">
                <a:srgbClr val="FF0066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effectLst>
            <a:outerShdw blurRad="40000" dist="23000" dir="5400000" rotWithShape="0">
              <a:srgbClr val="FF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819400" y="0"/>
            <a:ext cx="4038600" cy="1752600"/>
            <a:chOff x="3124200" y="0"/>
            <a:chExt cx="3392424" cy="1752600"/>
          </a:xfrm>
        </p:grpSpPr>
        <p:sp>
          <p:nvSpPr>
            <p:cNvPr id="5" name="24-Point Star 4"/>
            <p:cNvSpPr/>
            <p:nvPr/>
          </p:nvSpPr>
          <p:spPr>
            <a:xfrm>
              <a:off x="3124200" y="0"/>
              <a:ext cx="3392424" cy="1752600"/>
            </a:xfrm>
            <a:prstGeom prst="star24">
              <a:avLst>
                <a:gd name="adj" fmla="val 298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700272" y="457200"/>
              <a:ext cx="260302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Pair work</a:t>
              </a: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8991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b="1">
                <a:solidFill>
                  <a:srgbClr val="FF0000"/>
                </a:solidFill>
              </a:rPr>
              <a:t>Yes</a:t>
            </a:r>
            <a:r>
              <a:rPr lang="en-US" b="1">
                <a:solidFill>
                  <a:srgbClr val="0070C0"/>
                </a:solidFill>
              </a:rPr>
              <a:t> or </a:t>
            </a:r>
            <a:r>
              <a:rPr lang="en-US" b="1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4478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AC1479"/>
                </a:solidFill>
              </a:rPr>
              <a:t>1. Nam doesn’t like toys.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25908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25908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9" name="Up Ribbon 8"/>
          <p:cNvSpPr/>
          <p:nvPr/>
        </p:nvSpPr>
        <p:spPr>
          <a:xfrm>
            <a:off x="1295400" y="5638800"/>
            <a:ext cx="5867400" cy="1219200"/>
          </a:xfrm>
          <a:prstGeom prst="ribbon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5 0.13333 " pathEditMode="relative" ptsTypes="AA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build="allAtOnce"/>
      <p:bldP spid="8" grpId="0" build="allAtOnce"/>
      <p:bldP spid="8" grpId="1" build="allAtOnce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4478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AC1479"/>
                </a:solidFill>
              </a:rPr>
              <a:t>2. Nam likes ships.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5908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25908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7" name="Up Ribbon 6"/>
          <p:cNvSpPr/>
          <p:nvPr/>
        </p:nvSpPr>
        <p:spPr>
          <a:xfrm>
            <a:off x="1295400" y="5638800"/>
            <a:ext cx="5867400" cy="1219200"/>
          </a:xfrm>
          <a:prstGeom prst="ribbon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833 0.12223 " pathEditMode="relative" ptsTypes="AA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allAtOnce"/>
      <p:bldP spid="5" grpId="1" build="allAtOnce"/>
      <p:bldP spid="6" grpId="0" build="allAtOnce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1143000"/>
          </a:xfrm>
        </p:spPr>
        <p:txBody>
          <a:bodyPr>
            <a:prstTxWarp prst="textArchUp">
              <a:avLst>
                <a:gd name="adj" fmla="val 10759795"/>
              </a:avLst>
            </a:prstTxWarp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questions about </a:t>
            </a: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toys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1752600" y="3505200"/>
            <a:ext cx="5334000" cy="1447800"/>
          </a:xfrm>
          <a:prstGeom prst="cloudCallout">
            <a:avLst>
              <a:gd name="adj1" fmla="val 58670"/>
              <a:gd name="adj2" fmla="val 34548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like___________.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5021581"/>
            <a:ext cx="6172200" cy="1836419"/>
            <a:chOff x="0" y="5021581"/>
            <a:chExt cx="6172200" cy="1836419"/>
          </a:xfrm>
        </p:grpSpPr>
        <p:sp>
          <p:nvSpPr>
            <p:cNvPr id="10" name="Cloud 9"/>
            <p:cNvSpPr/>
            <p:nvPr/>
          </p:nvSpPr>
          <p:spPr>
            <a:xfrm>
              <a:off x="0" y="5105400"/>
              <a:ext cx="6172200" cy="175260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toy</a:t>
              </a:r>
              <a:r>
                <a:rPr lang="en-US" sz="3000" b="1" dirty="0">
                  <a:solidFill>
                    <a:srgbClr val="F806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do you like ?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219200" y="5021581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Oval 11"/>
            <p:cNvSpPr/>
            <p:nvPr/>
          </p:nvSpPr>
          <p:spPr>
            <a:xfrm>
              <a:off x="1422748" y="5130662"/>
              <a:ext cx="152400" cy="1195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62400" y="3886200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ship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13" name="Picture 12"/>
          <p:cNvPicPr/>
          <p:nvPr/>
        </p:nvPicPr>
        <p:blipFill>
          <a:blip r:embed="rId3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 l="60782" t="4432" b="2493"/>
          <a:stretch>
            <a:fillRect/>
          </a:stretch>
        </p:blipFill>
        <p:spPr bwMode="auto">
          <a:xfrm>
            <a:off x="2057400" y="762000"/>
            <a:ext cx="5029200" cy="25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/>
          <p:nvPr/>
        </p:nvPicPr>
        <p:blipFill>
          <a:blip r:embed="rId3"/>
          <a:srcRect l="60782" t="31233" r="26023" b="38065"/>
          <a:stretch>
            <a:fillRect/>
          </a:stretch>
        </p:blipFill>
        <p:spPr bwMode="auto">
          <a:xfrm>
            <a:off x="0" y="41910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/>
          <p:nvPr/>
        </p:nvPicPr>
        <p:blipFill>
          <a:blip r:embed="rId3"/>
          <a:srcRect l="89371" t="29039" r="1649" b="40259"/>
          <a:stretch>
            <a:fillRect/>
          </a:stretch>
        </p:blipFill>
        <p:spPr bwMode="auto">
          <a:xfrm>
            <a:off x="7467600" y="41148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5334000"/>
            <a:ext cx="2466975" cy="1524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29000" y="3886200"/>
            <a:ext cx="2090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teddy bear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22" grpId="0"/>
      <p:bldP spid="22" grpId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Point and say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28800"/>
            <a:ext cx="389585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990600" y="2209800"/>
            <a:ext cx="2362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667000" y="4343400"/>
            <a:ext cx="10668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ol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447800"/>
            <a:ext cx="2351314" cy="1828800"/>
          </a:xfrm>
          <a:prstGeom prst="rect">
            <a:avLst/>
          </a:prstGeom>
        </p:spPr>
      </p:pic>
      <p:pic>
        <p:nvPicPr>
          <p:cNvPr id="9" name="Picture 8" descr="kit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4191000"/>
            <a:ext cx="2219325" cy="2133600"/>
          </a:xfrm>
          <a:prstGeom prst="rect">
            <a:avLst/>
          </a:prstGeom>
        </p:spPr>
      </p:pic>
      <p:sp>
        <p:nvSpPr>
          <p:cNvPr id="14" name="Oval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62400" y="1066800"/>
            <a:ext cx="533400" cy="3810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" name="Oval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576203" y="1143000"/>
            <a:ext cx="567797" cy="3810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6" name="Oval 1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458200" y="3962400"/>
            <a:ext cx="567797" cy="3810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" name="Oval 1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14800" y="4191000"/>
            <a:ext cx="533400" cy="3810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038600" y="3200400"/>
            <a:ext cx="2286000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trucks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53200" y="3200400"/>
            <a:ext cx="2286000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962400" y="1524000"/>
            <a:ext cx="2590800" cy="1676400"/>
            <a:chOff x="228600" y="4572000"/>
            <a:chExt cx="2819400" cy="1447801"/>
          </a:xfrm>
        </p:grpSpPr>
        <p:pic>
          <p:nvPicPr>
            <p:cNvPr id="21" name="Picture 2" descr="D:\Vo gia\meo\truck3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8600" y="4572000"/>
              <a:ext cx="1295400" cy="1447800"/>
            </a:xfrm>
            <a:prstGeom prst="rect">
              <a:avLst/>
            </a:prstGeom>
            <a:noFill/>
          </p:spPr>
        </p:pic>
        <p:pic>
          <p:nvPicPr>
            <p:cNvPr id="22" name="Picture 2" descr="D:\Vo gia\meo\truck3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752600" y="4572000"/>
              <a:ext cx="1295400" cy="1447801"/>
            </a:xfrm>
            <a:prstGeom prst="rect">
              <a:avLst/>
            </a:prstGeom>
            <a:noFill/>
          </p:spPr>
        </p:pic>
      </p:grpSp>
      <p:pic>
        <p:nvPicPr>
          <p:cNvPr id="23" name="Picture 22" descr="thumb_COLOURBOX1053430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4343400"/>
            <a:ext cx="2280920" cy="2138363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8200" y="2590800"/>
            <a:ext cx="7543800" cy="2057400"/>
            <a:chOff x="1066800" y="2613378"/>
            <a:chExt cx="6781800" cy="1447800"/>
          </a:xfrm>
        </p:grpSpPr>
        <p:sp>
          <p:nvSpPr>
            <p:cNvPr id="3" name="Horizontal Scroll 2"/>
            <p:cNvSpPr/>
            <p:nvPr/>
          </p:nvSpPr>
          <p:spPr>
            <a:xfrm>
              <a:off x="1066800" y="2613378"/>
              <a:ext cx="6781800" cy="1447800"/>
            </a:xfrm>
            <a:prstGeom prst="horizontalScroll">
              <a:avLst>
                <a:gd name="adj" fmla="val 12500"/>
              </a:avLst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31352" y="2935111"/>
              <a:ext cx="4838583" cy="77970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en-US" sz="6600" b="1" cap="none" spc="0">
                  <a:ln>
                    <a:prstDash val="solid"/>
                  </a:ln>
                  <a:solidFill>
                    <a:srgbClr val="0070C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Practise in pair</a:t>
              </a:r>
            </a:p>
          </p:txBody>
        </p:sp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7" descr="6712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67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8" descr="6712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9" descr="6712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638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6" descr="6712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590800" y="5257800"/>
            <a:ext cx="3526971" cy="815009"/>
          </a:xfrm>
          <a:prstGeom prst="round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trucks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19200" y="1066800"/>
            <a:ext cx="6324600" cy="3886200"/>
            <a:chOff x="228600" y="4572000"/>
            <a:chExt cx="2819400" cy="1447801"/>
          </a:xfrm>
        </p:grpSpPr>
        <p:pic>
          <p:nvPicPr>
            <p:cNvPr id="13" name="Picture 2" descr="D:\Vo gia\meo\truck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4572000"/>
              <a:ext cx="1295400" cy="1447800"/>
            </a:xfrm>
            <a:prstGeom prst="rect">
              <a:avLst/>
            </a:prstGeom>
            <a:noFill/>
          </p:spPr>
        </p:pic>
        <p:pic>
          <p:nvPicPr>
            <p:cNvPr id="14" name="Picture 2" descr="D:\Vo gia\meo\truck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4572000"/>
              <a:ext cx="1295400" cy="1447801"/>
            </a:xfrm>
            <a:prstGeom prst="rect">
              <a:avLst/>
            </a:prstGeom>
            <a:noFill/>
          </p:spPr>
        </p:pic>
      </p:grpSp>
      <p:sp>
        <p:nvSpPr>
          <p:cNvPr id="9" name="Oval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62400" y="1600200"/>
            <a:ext cx="822960" cy="582149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7" descr="6712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67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8" descr="6712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9" descr="6712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638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6" descr="6712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609600"/>
            <a:ext cx="5486400" cy="4804728"/>
          </a:xfrm>
          <a:prstGeom prst="rect">
            <a:avLst/>
          </a:prstGeom>
        </p:spPr>
      </p:pic>
      <p:sp>
        <p:nvSpPr>
          <p:cNvPr id="8" name="Oval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810000" y="609600"/>
            <a:ext cx="822960" cy="582149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57" descr="6712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67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8" descr="6712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9" descr="6712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638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6" descr="6712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i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71600"/>
            <a:ext cx="6019800" cy="4395399"/>
          </a:xfrm>
          <a:prstGeom prst="rect">
            <a:avLst/>
          </a:prstGeom>
        </p:spPr>
      </p:pic>
      <p:sp>
        <p:nvSpPr>
          <p:cNvPr id="8" name="Oval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733800" y="762000"/>
            <a:ext cx="685800" cy="5715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066800"/>
            <a:ext cx="672023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</a:rPr>
              <a:t>Unit 17</a:t>
            </a:r>
          </a:p>
          <a:p>
            <a:pPr algn="ctr"/>
            <a:r>
              <a:rPr lang="en-US" sz="5400" b="1">
                <a:solidFill>
                  <a:srgbClr val="F80606"/>
                </a:solidFill>
              </a:rPr>
              <a:t>What toys do you like?</a:t>
            </a:r>
          </a:p>
          <a:p>
            <a:pPr algn="ctr"/>
            <a:endParaRPr lang="en-US" sz="5400" b="1" cap="none" spc="0">
              <a:solidFill>
                <a:srgbClr val="F80606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666560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1 parts  1,2 and 3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57" descr="6712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67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8" descr="6712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9" descr="6712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638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6" descr="6712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humb_COLOURBOX105343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371600"/>
            <a:ext cx="4953000" cy="4191655"/>
          </a:xfrm>
          <a:prstGeom prst="rect">
            <a:avLst/>
          </a:prstGeom>
        </p:spPr>
      </p:pic>
      <p:sp>
        <p:nvSpPr>
          <p:cNvPr id="8" name="Oval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810000" y="609600"/>
            <a:ext cx="822960" cy="582149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1187131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990600" y="0"/>
            <a:ext cx="5867400" cy="1905000"/>
            <a:chOff x="2590800" y="1219200"/>
            <a:chExt cx="5867400" cy="1905000"/>
          </a:xfrm>
        </p:grpSpPr>
        <p:sp>
          <p:nvSpPr>
            <p:cNvPr id="9" name="Cloud 8"/>
            <p:cNvSpPr/>
            <p:nvPr/>
          </p:nvSpPr>
          <p:spPr>
            <a:xfrm>
              <a:off x="3200400" y="1219200"/>
              <a:ext cx="5257800" cy="1371600"/>
            </a:xfrm>
            <a:prstGeom prst="cloud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3.Let’s talk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276600" y="23622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895600" y="2743200"/>
              <a:ext cx="152400" cy="152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590800" y="30480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9987" r="2625"/>
          <a:stretch>
            <a:fillRect/>
          </a:stretch>
        </p:blipFill>
        <p:spPr bwMode="auto">
          <a:xfrm>
            <a:off x="0" y="26670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1905000" y="1066800"/>
            <a:ext cx="5791200" cy="1752600"/>
            <a:chOff x="2356104" y="76200"/>
            <a:chExt cx="4864608" cy="1752600"/>
          </a:xfrm>
        </p:grpSpPr>
        <p:sp>
          <p:nvSpPr>
            <p:cNvPr id="4" name="24-Point Star 3"/>
            <p:cNvSpPr/>
            <p:nvPr/>
          </p:nvSpPr>
          <p:spPr>
            <a:xfrm>
              <a:off x="2356104" y="76200"/>
              <a:ext cx="4864608" cy="1752600"/>
            </a:xfrm>
            <a:prstGeom prst="star24">
              <a:avLst>
                <a:gd name="adj" fmla="val 298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72256" y="457200"/>
              <a:ext cx="266186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Group work</a:t>
              </a:r>
            </a:p>
          </p:txBody>
        </p:sp>
      </p:grp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toys 				những cái đồ chơi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dolls			những con búp bê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planes			những chiếc máy bay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ships			những chiếc tàu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trucks 			những chiếc xe tải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kites			những con diều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toys do you like? Bạn thích đồ chơi gì?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ships.	Tớ thích những chiếc tàu.</a:t>
            </a: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762000" y="5029200"/>
            <a:ext cx="7943850" cy="1174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Shelley Allegro"/>
              </a:rPr>
              <a:t>Good bye! See you again!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968500" y="42545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819400" y="4114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57200" y="4876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066800" y="27432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343400" y="36576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6324600" y="44958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8001000" y="22860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334000" y="9144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3581400" y="7620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484438" y="2493963"/>
            <a:ext cx="719137" cy="71913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868988" y="3068638"/>
            <a:ext cx="719137" cy="71913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15" name="WordArt 15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7488238" cy="2438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BahamasB"/>
              </a:rPr>
              <a:t>Thank you very much</a:t>
            </a:r>
          </a:p>
        </p:txBody>
      </p:sp>
      <p:pic>
        <p:nvPicPr>
          <p:cNvPr id="16" name="Picture 16" descr="4028x9kn03h8e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25538"/>
            <a:ext cx="10795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707627j14ckqnn9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957513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6" descr="duong phan ca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t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5562600"/>
            <a:ext cx="2438400" cy="838200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toy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4" name="Picture 3" descr="to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dol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7600" y="5631359"/>
            <a:ext cx="1314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doll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29000" y="5631359"/>
            <a:ext cx="17219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plane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 descr="thumb_COLOURBOX105343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066800"/>
            <a:ext cx="4953000" cy="4191655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y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2971801" cy="16764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2438400" cy="83820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toy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5" name="Picture 4" descr="dol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86000"/>
            <a:ext cx="3048000" cy="167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3810000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doll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6096000"/>
            <a:ext cx="17219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plane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3733800" y="228600"/>
            <a:ext cx="1219200" cy="6400800"/>
          </a:xfrm>
          <a:prstGeom prst="rightBrace">
            <a:avLst>
              <a:gd name="adj1" fmla="val 131250"/>
              <a:gd name="adj2" fmla="val 49851"/>
            </a:avLst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05400" y="2514600"/>
            <a:ext cx="14141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/z/</a:t>
            </a:r>
          </a:p>
        </p:txBody>
      </p:sp>
      <p:pic>
        <p:nvPicPr>
          <p:cNvPr id="11" name="Picture 10" descr="thumb_COLOURBOX105343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572000"/>
            <a:ext cx="2743200" cy="1447800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5200" y="5631359"/>
            <a:ext cx="1720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truck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" y="914400"/>
            <a:ext cx="8077200" cy="4271963"/>
            <a:chOff x="533400" y="914400"/>
            <a:chExt cx="8077200" cy="4271963"/>
          </a:xfrm>
        </p:grpSpPr>
        <p:pic>
          <p:nvPicPr>
            <p:cNvPr id="2051" name="Picture 3" descr="D:\Vo gia\meo\truck3.jpg"/>
            <p:cNvPicPr>
              <a:picLocks noChangeAspect="1" noChangeArrowheads="1"/>
            </p:cNvPicPr>
            <p:nvPr/>
          </p:nvPicPr>
          <p:blipFill>
            <a:blip r:embed="rId3"/>
            <a:srcRect t="9604" r="120"/>
            <a:stretch>
              <a:fillRect/>
            </a:stretch>
          </p:blipFill>
          <p:spPr bwMode="auto">
            <a:xfrm>
              <a:off x="533400" y="914400"/>
              <a:ext cx="3962400" cy="4043363"/>
            </a:xfrm>
            <a:prstGeom prst="rect">
              <a:avLst/>
            </a:prstGeom>
            <a:noFill/>
          </p:spPr>
        </p:pic>
        <p:pic>
          <p:nvPicPr>
            <p:cNvPr id="7" name="Picture 3" descr="D:\Vo gia\meo\truck3.jpg"/>
            <p:cNvPicPr>
              <a:picLocks noChangeAspect="1" noChangeArrowheads="1"/>
            </p:cNvPicPr>
            <p:nvPr/>
          </p:nvPicPr>
          <p:blipFill>
            <a:blip r:embed="rId3"/>
            <a:srcRect t="9604" r="120"/>
            <a:stretch>
              <a:fillRect/>
            </a:stretch>
          </p:blipFill>
          <p:spPr bwMode="auto">
            <a:xfrm>
              <a:off x="4648200" y="1143000"/>
              <a:ext cx="3962400" cy="40433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ki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05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7600" y="5631359"/>
            <a:ext cx="1313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kite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On-screen Show (4:3)</PresentationFormat>
  <Paragraphs>80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.VnBahamasB</vt:lpstr>
      <vt:lpstr>.VnShelley Allegro</vt:lpstr>
      <vt:lpstr>.VnTimeH</vt:lpstr>
      <vt:lpstr>Arial</vt:lpstr>
      <vt:lpstr>Calibri</vt:lpstr>
      <vt:lpstr>Ravie</vt:lpstr>
      <vt:lpstr>Times New Roman</vt:lpstr>
      <vt:lpstr>Wide Latin</vt:lpstr>
      <vt:lpstr>Office Theme</vt:lpstr>
      <vt:lpstr>PowerPoint Presentation</vt:lpstr>
      <vt:lpstr>Miming game</vt:lpstr>
      <vt:lpstr>PowerPoint Presentation</vt:lpstr>
      <vt:lpstr>toys</vt:lpstr>
      <vt:lpstr>PowerPoint Presentation</vt:lpstr>
      <vt:lpstr>PowerPoint Presentation</vt:lpstr>
      <vt:lpstr>toys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1. Look, listen and repeat</vt:lpstr>
      <vt:lpstr>PowerPoint Presentation</vt:lpstr>
      <vt:lpstr>Write Yes or No</vt:lpstr>
      <vt:lpstr>PowerPoint Presentation</vt:lpstr>
      <vt:lpstr>Ask and answer questions about toys</vt:lpstr>
      <vt:lpstr>2. Point and say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17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Admin</cp:lastModifiedBy>
  <cp:revision>118</cp:revision>
  <dcterms:created xsi:type="dcterms:W3CDTF">2018-03-18T14:15:00Z</dcterms:created>
  <dcterms:modified xsi:type="dcterms:W3CDTF">2021-04-07T14:11:38Z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1033-11.2.0.9085</vt:lpwstr>
  </property>
</Properties>
</file>